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706757" y="274698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09BB4-7120-709E-46FF-9F9192BD08DF}"/>
              </a:ext>
            </a:extLst>
          </p:cNvPr>
          <p:cNvGrpSpPr/>
          <p:nvPr/>
        </p:nvGrpSpPr>
        <p:grpSpPr>
          <a:xfrm>
            <a:off x="2954082" y="5226018"/>
            <a:ext cx="6696582" cy="950945"/>
            <a:chOff x="2954082" y="5226018"/>
            <a:chExt cx="6696582" cy="95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EDBA18-EA0A-33C5-8B5F-F49FFC0858EF}"/>
                </a:ext>
              </a:extLst>
            </p:cNvPr>
            <p:cNvSpPr txBox="1"/>
            <p:nvPr/>
          </p:nvSpPr>
          <p:spPr>
            <a:xfrm>
              <a:off x="2954082" y="5653743"/>
              <a:ext cx="628383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output, 1 hour of computations lost!</a:t>
              </a:r>
              <a:endParaRPr lang="LID4096" sz="2800" dirty="0"/>
            </a:p>
          </p:txBody>
        </p:sp>
        <p:pic>
          <p:nvPicPr>
            <p:cNvPr id="17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6298DCE4-14FE-B0BB-BC1D-FB97403A9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13" y="5226018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2E06068-192D-059F-18C6-F3DF1F7CBDE2}"/>
              </a:ext>
            </a:extLst>
          </p:cNvPr>
          <p:cNvGrpSpPr/>
          <p:nvPr/>
        </p:nvGrpSpPr>
        <p:grpSpPr>
          <a:xfrm>
            <a:off x="5269093" y="2656956"/>
            <a:ext cx="4454977" cy="1785257"/>
            <a:chOff x="5269093" y="2656956"/>
            <a:chExt cx="4454977" cy="1785257"/>
          </a:xfrm>
        </p:grpSpPr>
        <p:pic>
          <p:nvPicPr>
            <p:cNvPr id="6" name="Picture 5" descr="A person wearing a white and black mask&#10;&#10;AI-generated content may be incorrect.">
              <a:extLst>
                <a:ext uri="{FF2B5EF4-FFF2-40B4-BE49-F238E27FC236}">
                  <a16:creationId xmlns:a16="http://schemas.microsoft.com/office/drawing/2014/main" id="{C968378A-5FBE-5AF2-ACD7-A1D9FECC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269093" y="2656956"/>
              <a:ext cx="1182733" cy="17852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57F811-923C-1C69-6C7F-952DDB088F26}"/>
                </a:ext>
              </a:extLst>
            </p:cNvPr>
            <p:cNvSpPr txBox="1"/>
            <p:nvPr/>
          </p:nvSpPr>
          <p:spPr>
            <a:xfrm>
              <a:off x="6836228" y="3198167"/>
              <a:ext cx="2887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Worse than serial?!?</a:t>
              </a:r>
              <a:endParaRPr lang="LID4096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4960FE1-D075-9D3C-A009-AE11981B4899}"/>
              </a:ext>
            </a:extLst>
          </p:cNvPr>
          <p:cNvGrpSpPr/>
          <p:nvPr/>
        </p:nvGrpSpPr>
        <p:grpSpPr>
          <a:xfrm>
            <a:off x="5061857" y="5020161"/>
            <a:ext cx="5521358" cy="1227041"/>
            <a:chOff x="5061857" y="5020161"/>
            <a:chExt cx="5521358" cy="1227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D9CF4C-1335-422A-16CD-DDCFEFE9ED5A}"/>
                </a:ext>
              </a:extLst>
            </p:cNvPr>
            <p:cNvSpPr txBox="1"/>
            <p:nvPr/>
          </p:nvSpPr>
          <p:spPr>
            <a:xfrm>
              <a:off x="5061857" y="5020161"/>
              <a:ext cx="5125314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Not always via 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OMP_NUM_THREADS</a:t>
              </a:r>
              <a:r>
                <a:rPr lang="en-US" sz="2400" dirty="0"/>
                <a:t>,</a:t>
              </a:r>
              <a:br>
                <a:rPr lang="en-US" sz="2400" dirty="0"/>
              </a:br>
              <a:r>
                <a:rPr lang="en-US" sz="2400" dirty="0"/>
                <a:t>check documentation!</a:t>
              </a:r>
              <a:endParaRPr lang="LID4096" sz="2400" dirty="0"/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B3C2676F-BC19-95A2-499F-AB823A438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127" y="5455114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2200" dirty="0"/>
              <a:t>Number of tasks</a:t>
            </a:r>
          </a:p>
          <a:p>
            <a:pPr lvl="1"/>
            <a:r>
              <a:rPr lang="en-US" sz="2200" dirty="0"/>
              <a:t>Number of CPUs/task</a:t>
            </a:r>
          </a:p>
          <a:p>
            <a:pPr lvl="1"/>
            <a:endParaRPr lang="en-US" sz="22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2200" dirty="0"/>
              <a:t>Number of tasks = 18</a:t>
            </a:r>
          </a:p>
          <a:p>
            <a:pPr lvl="1"/>
            <a:r>
              <a:rPr lang="en-US" sz="2200" dirty="0"/>
              <a:t>CPUs per task = 2</a:t>
            </a:r>
            <a:endParaRPr lang="LID4096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5451</TotalTime>
  <Words>4898</Words>
  <Application>Microsoft Office PowerPoint</Application>
  <PresentationFormat>Widescreen</PresentationFormat>
  <Paragraphs>1236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53</cp:revision>
  <dcterms:created xsi:type="dcterms:W3CDTF">2025-01-17T10:10:41Z</dcterms:created>
  <dcterms:modified xsi:type="dcterms:W3CDTF">2025-06-17T08:27:18Z</dcterms:modified>
</cp:coreProperties>
</file>